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5" r:id="rId29"/>
    <p:sldId id="281" r:id="rId30"/>
    <p:sldId id="286" r:id="rId31"/>
    <p:sldId id="282" r:id="rId32"/>
    <p:sldId id="284" r:id="rId33"/>
    <p:sldId id="283" r:id="rId34"/>
    <p:sldId id="287" r:id="rId3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8A23D5F-C2B1-47F1-8CB4-FF83062C2E8E}" v="5" dt="2020-10-29T04:45:01.135"/>
    <p1510:client id="{0A4FC70F-91EC-4BAF-A676-D7788FFF3134}" v="27" dt="2020-10-29T05:31:59.556"/>
    <p1510:client id="{1C06C622-B402-4B52-9E63-60C8689E3866}" v="2" dt="2020-10-29T04:47:13.520"/>
    <p1510:client id="{4A4997CE-0A96-4D1E-9B84-8082AF4F7C58}" v="3" dt="2020-10-29T04:42:58.838"/>
    <p1510:client id="{57688003-EE48-4E63-8DEB-309C6A26C3B4}" v="9" dt="2020-10-29T04:40:41.556"/>
    <p1510:client id="{6AD2AC22-5430-457A-A6CC-DF7ECC14FAB9}" v="1" dt="2020-10-29T04:54:46.962"/>
    <p1510:client id="{7E678A3D-EC77-4A74-8114-C6B48B9561C9}" v="4" dt="2020-10-29T04:44:00.85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60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viewProps" Target="viewProps.xml"/><Relationship Id="rId40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C8FFB-3BEF-4FA4-97BC-94FAE8AFC701}" type="datetimeFigureOut">
              <a:rPr lang="fi-FI" smtClean="0"/>
              <a:t>2.11.2020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3AB8D-5FA2-407B-B083-F3F57E7567F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70168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6000">
        <p:cut/>
      </p:transition>
    </mc:Choice>
    <mc:Fallback xmlns="">
      <p:transition advTm="6000">
        <p:cut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C8FFB-3BEF-4FA4-97BC-94FAE8AFC701}" type="datetimeFigureOut">
              <a:rPr lang="fi-FI" smtClean="0"/>
              <a:t>2.11.2020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3AB8D-5FA2-407B-B083-F3F57E7567F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88098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6000">
        <p:cut/>
      </p:transition>
    </mc:Choice>
    <mc:Fallback xmlns="">
      <p:transition advTm="6000">
        <p:cut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C8FFB-3BEF-4FA4-97BC-94FAE8AFC701}" type="datetimeFigureOut">
              <a:rPr lang="fi-FI" smtClean="0"/>
              <a:t>2.11.2020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3AB8D-5FA2-407B-B083-F3F57E7567F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58920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6000">
        <p:cut/>
      </p:transition>
    </mc:Choice>
    <mc:Fallback xmlns="">
      <p:transition advTm="6000">
        <p:cut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C8FFB-3BEF-4FA4-97BC-94FAE8AFC701}" type="datetimeFigureOut">
              <a:rPr lang="fi-FI" smtClean="0"/>
              <a:t>2.11.2020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3AB8D-5FA2-407B-B083-F3F57E7567F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06499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6000">
        <p:cut/>
      </p:transition>
    </mc:Choice>
    <mc:Fallback xmlns="">
      <p:transition advTm="6000">
        <p:cut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C8FFB-3BEF-4FA4-97BC-94FAE8AFC701}" type="datetimeFigureOut">
              <a:rPr lang="fi-FI" smtClean="0"/>
              <a:t>2.11.2020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3AB8D-5FA2-407B-B083-F3F57E7567F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25386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6000">
        <p:cut/>
      </p:transition>
    </mc:Choice>
    <mc:Fallback xmlns="">
      <p:transition advTm="6000">
        <p:cut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C8FFB-3BEF-4FA4-97BC-94FAE8AFC701}" type="datetimeFigureOut">
              <a:rPr lang="fi-FI" smtClean="0"/>
              <a:t>2.11.2020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3AB8D-5FA2-407B-B083-F3F57E7567F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14706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6000">
        <p:cut/>
      </p:transition>
    </mc:Choice>
    <mc:Fallback xmlns="">
      <p:transition advTm="6000">
        <p:cut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C8FFB-3BEF-4FA4-97BC-94FAE8AFC701}" type="datetimeFigureOut">
              <a:rPr lang="fi-FI" smtClean="0"/>
              <a:t>2.11.2020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3AB8D-5FA2-407B-B083-F3F57E7567F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81607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6000">
        <p:cut/>
      </p:transition>
    </mc:Choice>
    <mc:Fallback xmlns="">
      <p:transition advTm="6000">
        <p:cut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C8FFB-3BEF-4FA4-97BC-94FAE8AFC701}" type="datetimeFigureOut">
              <a:rPr lang="fi-FI" smtClean="0"/>
              <a:t>2.11.2020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3AB8D-5FA2-407B-B083-F3F57E7567F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41393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6000">
        <p:cut/>
      </p:transition>
    </mc:Choice>
    <mc:Fallback xmlns="">
      <p:transition advTm="6000">
        <p:cut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C8FFB-3BEF-4FA4-97BC-94FAE8AFC701}" type="datetimeFigureOut">
              <a:rPr lang="fi-FI" smtClean="0"/>
              <a:t>2.11.2020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3AB8D-5FA2-407B-B083-F3F57E7567F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3568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6000">
        <p:cut/>
      </p:transition>
    </mc:Choice>
    <mc:Fallback xmlns="">
      <p:transition advTm="6000">
        <p:cut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C8FFB-3BEF-4FA4-97BC-94FAE8AFC701}" type="datetimeFigureOut">
              <a:rPr lang="fi-FI" smtClean="0"/>
              <a:t>2.11.2020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3AB8D-5FA2-407B-B083-F3F57E7567F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14723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6000">
        <p:cut/>
      </p:transition>
    </mc:Choice>
    <mc:Fallback xmlns="">
      <p:transition advTm="6000">
        <p:cut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C8FFB-3BEF-4FA4-97BC-94FAE8AFC701}" type="datetimeFigureOut">
              <a:rPr lang="fi-FI" smtClean="0"/>
              <a:t>2.11.2020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3AB8D-5FA2-407B-B083-F3F57E7567F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19618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6000">
        <p:cut/>
      </p:transition>
    </mc:Choice>
    <mc:Fallback xmlns="">
      <p:transition advTm="6000">
        <p:cut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2C8FFB-3BEF-4FA4-97BC-94FAE8AFC701}" type="datetimeFigureOut">
              <a:rPr lang="fi-FI" smtClean="0"/>
              <a:t>2.11.2020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43AB8D-5FA2-407B-B083-F3F57E7567F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1210910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p14:dur="250" advTm="6000">
        <p:cut/>
      </p:transition>
    </mc:Choice>
    <mc:Fallback xmlns="">
      <p:transition advTm="6000">
        <p:cut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Kuva 4" descr="Kuva, joka sisältää kohteen ulko, ruoho, lammas, rakennus&#10;&#10;Kuvaus luotu automaattisesti">
            <a:extLst>
              <a:ext uri="{FF2B5EF4-FFF2-40B4-BE49-F238E27FC236}">
                <a16:creationId xmlns:a16="http://schemas.microsoft.com/office/drawing/2014/main" id="{262355B0-E506-49A7-88B5-0A08EA58533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59" b="9042"/>
          <a:stretch/>
        </p:blipFill>
        <p:spPr>
          <a:xfrm>
            <a:off x="20" y="0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703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6000">
        <p:cut/>
      </p:transition>
    </mc:Choice>
    <mc:Fallback xmlns="">
      <p:transition advTm="6000">
        <p:cut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 descr="Kuva, joka sisältää kohteen henkilö, nuori, istuminen, nainen&#10;&#10;Kuvaus luotu automaattisesti">
            <a:extLst>
              <a:ext uri="{FF2B5EF4-FFF2-40B4-BE49-F238E27FC236}">
                <a16:creationId xmlns:a16="http://schemas.microsoft.com/office/drawing/2014/main" id="{8924590D-AA76-42CD-B358-0179D721C7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679" y="0"/>
            <a:ext cx="514264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223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6000">
        <p:cut/>
      </p:transition>
    </mc:Choice>
    <mc:Fallback xmlns="">
      <p:transition advTm="6000">
        <p:cut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Kuva 2" descr="Kuva, joka sisältää kohteen sisä, henkilö, pöytä, mies&#10;&#10;Kuvaus luotu automaattisesti">
            <a:extLst>
              <a:ext uri="{FF2B5EF4-FFF2-40B4-BE49-F238E27FC236}">
                <a16:creationId xmlns:a16="http://schemas.microsoft.com/office/drawing/2014/main" id="{BF945776-DF5A-4FE0-8510-26DE92D6A0C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46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867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6000">
        <p:cut/>
      </p:transition>
    </mc:Choice>
    <mc:Fallback xmlns="">
      <p:transition advTm="6000">
        <p:cut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 descr="Kuva, joka sisältää kohteen sisä, henkilö, katsominen, kissa&#10;&#10;Kuvaus luotu automaattisesti">
            <a:extLst>
              <a:ext uri="{FF2B5EF4-FFF2-40B4-BE49-F238E27FC236}">
                <a16:creationId xmlns:a16="http://schemas.microsoft.com/office/drawing/2014/main" id="{DEB7327F-1494-456A-AC01-EA284A27C0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3152" y="0"/>
            <a:ext cx="514569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821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6000">
        <p:cut/>
      </p:transition>
    </mc:Choice>
    <mc:Fallback xmlns="">
      <p:transition advTm="6000">
        <p:cut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Kuva 2" descr="Kuva, joka sisältää kohteen henkilö, sisä, mies, istuminen&#10;&#10;Kuvaus luotu automaattisesti">
            <a:extLst>
              <a:ext uri="{FF2B5EF4-FFF2-40B4-BE49-F238E27FC236}">
                <a16:creationId xmlns:a16="http://schemas.microsoft.com/office/drawing/2014/main" id="{52AB99CE-3550-4FE7-AF1F-A2D594F9CA8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46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428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6000">
        <p:cut/>
      </p:transition>
    </mc:Choice>
    <mc:Fallback xmlns="">
      <p:transition advTm="6000">
        <p:cut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 descr="Kuva, joka sisältää kohteen ulko, rakennus, vuori, lato&#10;&#10;Kuvaus luotu automaattisesti">
            <a:extLst>
              <a:ext uri="{FF2B5EF4-FFF2-40B4-BE49-F238E27FC236}">
                <a16:creationId xmlns:a16="http://schemas.microsoft.com/office/drawing/2014/main" id="{D7FE6962-8D4E-4B28-ADDD-93D3407D6C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3152" y="0"/>
            <a:ext cx="514569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510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6000">
        <p:cut/>
      </p:transition>
    </mc:Choice>
    <mc:Fallback xmlns="">
      <p:transition advTm="6000">
        <p:cut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 descr="Kuva, joka sisältää kohteen ulko, puinen, vanha, mies&#10;&#10;Kuvaus luotu automaattisesti">
            <a:extLst>
              <a:ext uri="{FF2B5EF4-FFF2-40B4-BE49-F238E27FC236}">
                <a16:creationId xmlns:a16="http://schemas.microsoft.com/office/drawing/2014/main" id="{8A5888AF-0272-44D7-9F90-7B7F3807B5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6442" y="0"/>
            <a:ext cx="513911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555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6000">
        <p:cut/>
      </p:transition>
    </mc:Choice>
    <mc:Fallback xmlns="">
      <p:transition advTm="6000">
        <p:cut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 descr="Kuva, joka sisältää kohteen henkilö, ulko, poika, nuori&#10;&#10;Kuvaus luotu automaattisesti">
            <a:extLst>
              <a:ext uri="{FF2B5EF4-FFF2-40B4-BE49-F238E27FC236}">
                <a16:creationId xmlns:a16="http://schemas.microsoft.com/office/drawing/2014/main" id="{A96A4FBC-61C8-4CA6-8727-2618D24C09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1922" y="0"/>
            <a:ext cx="548815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979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6000">
        <p:cut/>
      </p:transition>
    </mc:Choice>
    <mc:Fallback xmlns="">
      <p:transition advTm="6000">
        <p:cut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Kuva 2" descr="Kuva, joka sisältää kohteen henkilö, mies, päällä pitäminen, pitäminen&#10;&#10;Kuvaus luotu automaattisesti">
            <a:extLst>
              <a:ext uri="{FF2B5EF4-FFF2-40B4-BE49-F238E27FC236}">
                <a16:creationId xmlns:a16="http://schemas.microsoft.com/office/drawing/2014/main" id="{67E8A8AE-A229-4C1E-81FA-094C1A2D4E4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46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471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6000">
        <p:cut/>
      </p:transition>
    </mc:Choice>
    <mc:Fallback xmlns="">
      <p:transition advTm="6000">
        <p:cut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 descr="Kuva, joka sisältää kohteen rakennus, ulko, nainen, pitäminen&#10;&#10;Kuvaus luotu automaattisesti">
            <a:extLst>
              <a:ext uri="{FF2B5EF4-FFF2-40B4-BE49-F238E27FC236}">
                <a16:creationId xmlns:a16="http://schemas.microsoft.com/office/drawing/2014/main" id="{A1435522-C53E-4D84-B19F-F86053F327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1461" y="0"/>
            <a:ext cx="456907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3192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6000">
        <p:cut/>
      </p:transition>
    </mc:Choice>
    <mc:Fallback xmlns="">
      <p:transition advTm="6000">
        <p:cut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 descr="Kuva, joka sisältää kohteen henkilö, sisä, istuminen, mies&#10;&#10;Kuvaus luotu automaattisesti">
            <a:extLst>
              <a:ext uri="{FF2B5EF4-FFF2-40B4-BE49-F238E27FC236}">
                <a16:creationId xmlns:a16="http://schemas.microsoft.com/office/drawing/2014/main" id="{2DEAA104-963A-4527-AAE4-241D0C3342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1461" y="0"/>
            <a:ext cx="456907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430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6000">
        <p:cut/>
      </p:transition>
    </mc:Choice>
    <mc:Fallback xmlns="">
      <p:transition advTm="6000">
        <p:cut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 descr="Kuva, joka sisältää kohteen ulko, ruoho, henkilö, kenttä&#10;&#10;Kuvaus luotu automaattisesti">
            <a:extLst>
              <a:ext uri="{FF2B5EF4-FFF2-40B4-BE49-F238E27FC236}">
                <a16:creationId xmlns:a16="http://schemas.microsoft.com/office/drawing/2014/main" id="{E05B31A2-A3F4-4FC7-A038-2106320D9C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3152" y="0"/>
            <a:ext cx="514569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044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6000">
        <p:cut/>
      </p:transition>
    </mc:Choice>
    <mc:Fallback xmlns="">
      <p:transition advTm="6000">
        <p:cut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 descr="Kuva, joka sisältää kohteen henkilö, nuori, matkapuhelin, seisominen&#10;&#10;Kuvaus luotu automaattisesti">
            <a:extLst>
              <a:ext uri="{FF2B5EF4-FFF2-40B4-BE49-F238E27FC236}">
                <a16:creationId xmlns:a16="http://schemas.microsoft.com/office/drawing/2014/main" id="{BF2BA53A-A5A6-4DCD-AFF9-E1A4AFADE6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325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6000">
        <p:cut/>
      </p:transition>
    </mc:Choice>
    <mc:Fallback xmlns="">
      <p:transition advTm="6000">
        <p:cut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Kuva 2" descr="Kuva, joka sisältää kohteen sisä, henkilö, mies, pöytä&#10;&#10;Kuvaus luotu automaattisesti">
            <a:extLst>
              <a:ext uri="{FF2B5EF4-FFF2-40B4-BE49-F238E27FC236}">
                <a16:creationId xmlns:a16="http://schemas.microsoft.com/office/drawing/2014/main" id="{B53F5D66-027B-47D0-B5EB-B0B801B1AB3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46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8887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6000">
        <p:cut/>
      </p:transition>
    </mc:Choice>
    <mc:Fallback xmlns="">
      <p:transition advTm="6000">
        <p:cut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Kuva 4" descr="Kuva, joka sisältää kohteen henkilö, istuminen, sisä, mies&#10;&#10;Kuvaus luotu automaattisesti">
            <a:extLst>
              <a:ext uri="{FF2B5EF4-FFF2-40B4-BE49-F238E27FC236}">
                <a16:creationId xmlns:a16="http://schemas.microsoft.com/office/drawing/2014/main" id="{C0DAB1A8-ACC5-4FFC-BD97-D48921B69FE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88" b="3958"/>
          <a:stretch/>
        </p:blipFill>
        <p:spPr>
          <a:xfrm>
            <a:off x="-1504" y="0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17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6000">
        <p:cut/>
      </p:transition>
    </mc:Choice>
    <mc:Fallback xmlns="">
      <p:transition advTm="6000">
        <p:cut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Kuva 2" descr="Kuva, joka sisältää kohteen henkilö, sisä, mies, seisominen&#10;&#10;Kuvaus luotu automaattisesti">
            <a:extLst>
              <a:ext uri="{FF2B5EF4-FFF2-40B4-BE49-F238E27FC236}">
                <a16:creationId xmlns:a16="http://schemas.microsoft.com/office/drawing/2014/main" id="{9A60C197-E74D-4808-B534-48EE7E0101E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46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3304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6000">
        <p:cut/>
      </p:transition>
    </mc:Choice>
    <mc:Fallback xmlns="">
      <p:transition advTm="6000">
        <p:cut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Kuva 2" descr="Kuva, joka sisältää kohteen rakennus, henkilö, ulko, mies&#10;&#10;Kuvaus luotu automaattisesti">
            <a:extLst>
              <a:ext uri="{FF2B5EF4-FFF2-40B4-BE49-F238E27FC236}">
                <a16:creationId xmlns:a16="http://schemas.microsoft.com/office/drawing/2014/main" id="{3CC91588-B41C-4853-8126-5945B568779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46"/>
          <a:stretch/>
        </p:blipFill>
        <p:spPr>
          <a:xfrm>
            <a:off x="20" y="0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996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6000">
        <p:cut/>
      </p:transition>
    </mc:Choice>
    <mc:Fallback xmlns="">
      <p:transition advTm="6000">
        <p:cut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Kuva 2" descr="Kuva, joka sisältää kohteen henkilö, sisä, valokuva, ryhmä&#10;&#10;Kuvaus luotu automaattisesti">
            <a:extLst>
              <a:ext uri="{FF2B5EF4-FFF2-40B4-BE49-F238E27FC236}">
                <a16:creationId xmlns:a16="http://schemas.microsoft.com/office/drawing/2014/main" id="{AC3D8FE1-12C3-4D2D-B183-814E8835922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46"/>
          <a:stretch/>
        </p:blipFill>
        <p:spPr>
          <a:xfrm>
            <a:off x="20" y="0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056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6000">
        <p:cut/>
      </p:transition>
    </mc:Choice>
    <mc:Fallback xmlns="">
      <p:transition advTm="6000">
        <p:cut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 descr="Kuva, joka sisältää kohteen henkilö, seisominen, peili, rakennus&#10;&#10;Kuvaus luotu automaattisesti">
            <a:extLst>
              <a:ext uri="{FF2B5EF4-FFF2-40B4-BE49-F238E27FC236}">
                <a16:creationId xmlns:a16="http://schemas.microsoft.com/office/drawing/2014/main" id="{01C54A72-9C25-4062-91C7-53F3CC0CCF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2285" y="0"/>
            <a:ext cx="456742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772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6000">
        <p:cut/>
      </p:transition>
    </mc:Choice>
    <mc:Fallback xmlns="">
      <p:transition advTm="6000">
        <p:cut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 descr="Kuva, joka sisältää kohteen henkilö, istuminen, verho, nainen&#10;&#10;Kuvaus luotu automaattisesti">
            <a:extLst>
              <a:ext uri="{FF2B5EF4-FFF2-40B4-BE49-F238E27FC236}">
                <a16:creationId xmlns:a16="http://schemas.microsoft.com/office/drawing/2014/main" id="{3AE26A73-85E1-47D7-BC27-E4C470817D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1461" y="0"/>
            <a:ext cx="456907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594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6000">
        <p:cut/>
      </p:transition>
    </mc:Choice>
    <mc:Fallback xmlns="">
      <p:transition advTm="6000">
        <p:cut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 descr="Kuva, joka sisältää kohteen henkilö, vaatetus, pitäminen, nainen&#10;&#10;Kuvaus luotu automaattisesti">
            <a:extLst>
              <a:ext uri="{FF2B5EF4-FFF2-40B4-BE49-F238E27FC236}">
                <a16:creationId xmlns:a16="http://schemas.microsoft.com/office/drawing/2014/main" id="{555AEE94-296A-4818-851E-84952617C2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3152" y="0"/>
            <a:ext cx="514569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34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6000">
        <p:cut/>
      </p:transition>
    </mc:Choice>
    <mc:Fallback xmlns="">
      <p:transition advTm="6000">
        <p:cut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 descr="Kuva, joka sisältää kohteen henkilö, nainen, vaatetus, pitäminen&#10;&#10;Kuvaus luotu automaattisesti">
            <a:extLst>
              <a:ext uri="{FF2B5EF4-FFF2-40B4-BE49-F238E27FC236}">
                <a16:creationId xmlns:a16="http://schemas.microsoft.com/office/drawing/2014/main" id="{588D4154-5D1D-453C-B136-C8422C0E7D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3152" y="0"/>
            <a:ext cx="514569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366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6000">
        <p:cut/>
      </p:transition>
    </mc:Choice>
    <mc:Fallback xmlns="">
      <p:transition advTm="6000">
        <p:cut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Kuva 2" descr="Kuva, joka sisältää kohteen rakennus, henkilö, ulko, seisominen&#10;&#10;Kuvaus luotu automaattisesti">
            <a:extLst>
              <a:ext uri="{FF2B5EF4-FFF2-40B4-BE49-F238E27FC236}">
                <a16:creationId xmlns:a16="http://schemas.microsoft.com/office/drawing/2014/main" id="{C482251C-1EEE-4859-8D6F-BD874F0794E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46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2301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6000">
        <p:cut/>
      </p:transition>
    </mc:Choice>
    <mc:Fallback xmlns="">
      <p:transition advTm="6000">
        <p:cut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 descr="Kuva, joka sisältää kohteen henkilö, verho, sisä, huonekalu&#10;&#10;Kuvaus luotu automaattisesti">
            <a:extLst>
              <a:ext uri="{FF2B5EF4-FFF2-40B4-BE49-F238E27FC236}">
                <a16:creationId xmlns:a16="http://schemas.microsoft.com/office/drawing/2014/main" id="{16E94A76-E925-452B-98BD-8F4E137199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3152" y="0"/>
            <a:ext cx="514569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478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6000">
        <p:cut/>
      </p:transition>
    </mc:Choice>
    <mc:Fallback xmlns="">
      <p:transition advTm="6000">
        <p:cut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Kuva 2" descr="Kuva, joka sisältää kohteen henkilö, sisä, nuori, poika&#10;&#10;Kuvaus luotu automaattisesti">
            <a:extLst>
              <a:ext uri="{FF2B5EF4-FFF2-40B4-BE49-F238E27FC236}">
                <a16:creationId xmlns:a16="http://schemas.microsoft.com/office/drawing/2014/main" id="{315174D2-B065-4587-B491-211CFF190C9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46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09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6000">
        <p:cut/>
      </p:transition>
    </mc:Choice>
    <mc:Fallback xmlns="">
      <p:transition advTm="6000">
        <p:cut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 descr="Kuva, joka sisältää kohteen ulko, ruoho, rakennus, henkilö&#10;&#10;Kuvaus luotu automaattisesti">
            <a:extLst>
              <a:ext uri="{FF2B5EF4-FFF2-40B4-BE49-F238E27FC236}">
                <a16:creationId xmlns:a16="http://schemas.microsoft.com/office/drawing/2014/main" id="{5951FCD4-4C18-44F9-B941-C38EC3D0CA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2750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6000">
        <p:cut/>
      </p:transition>
    </mc:Choice>
    <mc:Fallback xmlns="">
      <p:transition advTm="6000">
        <p:cut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Kuva 2" descr="Kuva, joka sisältää kohteen henkilö, poika, pieni, nuori&#10;&#10;Kuvaus luotu automaattisesti">
            <a:extLst>
              <a:ext uri="{FF2B5EF4-FFF2-40B4-BE49-F238E27FC236}">
                <a16:creationId xmlns:a16="http://schemas.microsoft.com/office/drawing/2014/main" id="{7D39B24C-A54C-4BAD-9CAB-F5A50595EE8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46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462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6000">
        <p:cut/>
      </p:transition>
    </mc:Choice>
    <mc:Fallback xmlns="">
      <p:transition advTm="6000">
        <p:cut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 descr="Kuva, joka sisältää kohteen ruoho, ulko, lapsi, poika&#10;&#10;Kuvaus luotu automaattisesti">
            <a:extLst>
              <a:ext uri="{FF2B5EF4-FFF2-40B4-BE49-F238E27FC236}">
                <a16:creationId xmlns:a16="http://schemas.microsoft.com/office/drawing/2014/main" id="{8FCC02B7-6FF5-4E36-B657-EA5AE70A23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1922" y="0"/>
            <a:ext cx="548815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283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6000">
        <p:cut/>
      </p:transition>
    </mc:Choice>
    <mc:Fallback xmlns="">
      <p:transition advTm="6000">
        <p:cut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Kuva 2" descr="Kuva, joka sisältää kohteen henkilö, ulko, ruoho, seisominen&#10;&#10;Kuvaus luotu automaattisesti">
            <a:extLst>
              <a:ext uri="{FF2B5EF4-FFF2-40B4-BE49-F238E27FC236}">
                <a16:creationId xmlns:a16="http://schemas.microsoft.com/office/drawing/2014/main" id="{0955199F-E33E-4301-9141-FC23C8D1B48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46"/>
          <a:stretch/>
        </p:blipFill>
        <p:spPr>
          <a:xfrm>
            <a:off x="-1504" y="0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342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6000">
        <p:cut/>
      </p:transition>
    </mc:Choice>
    <mc:Fallback xmlns="">
      <p:transition advTm="6000">
        <p:cut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 descr="Kuva, joka sisältää kohteen henkilö, sisä, nuori, lapsi&#10;&#10;Kuvaus luotu automaattisesti">
            <a:extLst>
              <a:ext uri="{FF2B5EF4-FFF2-40B4-BE49-F238E27FC236}">
                <a16:creationId xmlns:a16="http://schemas.microsoft.com/office/drawing/2014/main" id="{6729320B-AE16-4943-B52B-1BB4619559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3152" y="0"/>
            <a:ext cx="514569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344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6000">
        <p:cut/>
      </p:transition>
    </mc:Choice>
    <mc:Fallback xmlns="">
      <p:transition advTm="6000">
        <p:cut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Kuva 2" descr="Kuva, joka sisältää kohteen henkilö, sisä, vaatetus, tyttö&#10;&#10;Kuvaus luotu automaattisesti">
            <a:extLst>
              <a:ext uri="{FF2B5EF4-FFF2-40B4-BE49-F238E27FC236}">
                <a16:creationId xmlns:a16="http://schemas.microsoft.com/office/drawing/2014/main" id="{5CB10FCE-8E2E-4A6B-B7AD-905160BD777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00" b="9746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518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6000">
        <p:cut/>
      </p:transition>
    </mc:Choice>
    <mc:Fallback xmlns="">
      <p:transition advTm="6000">
        <p:cut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-te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e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F5B5924F28542A43980129B03FE07E15" ma:contentTypeVersion="13" ma:contentTypeDescription="Luo uusi asiakirja." ma:contentTypeScope="" ma:versionID="6d382f98dcdb057fa551a06670b59f57">
  <xsd:schema xmlns:xsd="http://www.w3.org/2001/XMLSchema" xmlns:xs="http://www.w3.org/2001/XMLSchema" xmlns:p="http://schemas.microsoft.com/office/2006/metadata/properties" xmlns:ns3="53fa639c-31b1-4ab1-935c-4d407fc9771d" xmlns:ns4="c23c1110-e95e-4441-964f-30765623116f" targetNamespace="http://schemas.microsoft.com/office/2006/metadata/properties" ma:root="true" ma:fieldsID="693807afcef758724a76291901cc7c9c" ns3:_="" ns4:_="">
    <xsd:import namespace="53fa639c-31b1-4ab1-935c-4d407fc9771d"/>
    <xsd:import namespace="c23c1110-e95e-4441-964f-30765623116f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Location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3fa639c-31b1-4ab1-935c-4d407fc9771d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Jaettu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Jakamisen tiedot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Jakamisvihjeen hajautus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23c1110-e95e-4441-964f-30765623116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internalName="MediaServiceAutoTags" ma:readOnly="true">
      <xsd:simpleType>
        <xsd:restriction base="dms:Text"/>
      </xsd:simpleType>
    </xsd:element>
    <xsd:element name="MediaServiceLocation" ma:index="15" nillable="true" ma:displayName="MediaServiceLocation" ma:internalName="MediaServiceLocation" ma:readOnly="true">
      <xsd:simpleType>
        <xsd:restriction base="dms:Text"/>
      </xsd:simpleType>
    </xsd:element>
    <xsd:element name="MediaServiceOCR" ma:index="16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8372C7A-8346-4555-81BC-18DF6AD10BA4}">
  <ds:schemaRefs>
    <ds:schemaRef ds:uri="http://purl.org/dc/elements/1.1/"/>
    <ds:schemaRef ds:uri="http://schemas.microsoft.com/office/2006/metadata/properties"/>
    <ds:schemaRef ds:uri="53fa639c-31b1-4ab1-935c-4d407fc9771d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c23c1110-e95e-4441-964f-30765623116f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A2483825-2168-4518-8012-8CC226C961C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D587C76-8580-4E91-BB92-4851EB8A39E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3fa639c-31b1-4ab1-935c-4d407fc9771d"/>
    <ds:schemaRef ds:uri="c23c1110-e95e-4441-964f-30765623116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0</Words>
  <Application>Microsoft Office PowerPoint</Application>
  <PresentationFormat>Laajakuva</PresentationFormat>
  <Paragraphs>0</Paragraphs>
  <Slides>31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31</vt:i4>
      </vt:variant>
    </vt:vector>
  </HeadingPairs>
  <TitlesOfParts>
    <vt:vector size="35" baseType="lpstr">
      <vt:lpstr>Arial</vt:lpstr>
      <vt:lpstr>Calibri</vt:lpstr>
      <vt:lpstr>Calibri Light</vt:lpstr>
      <vt:lpstr>Office Theme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Nina Vallvik</dc:creator>
  <cp:lastModifiedBy>Anna-Liisa Liljefors</cp:lastModifiedBy>
  <cp:revision>20</cp:revision>
  <dcterms:created xsi:type="dcterms:W3CDTF">2020-10-26T13:51:45Z</dcterms:created>
  <dcterms:modified xsi:type="dcterms:W3CDTF">2020-11-02T13:36:06Z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0x010100F5B5924F28542A43980129B03FE07E15</vt:lpwstr>
  </property>
</Properties>
</file>