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87011-B113-473B-8741-F9DD7CBCEA1C}" v="4" dt="2019-02-12T11:00:32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Kangas" userId="8ab89282-5995-4372-9b80-016790477b82" providerId="ADAL" clId="{64687011-B113-473B-8741-F9DD7CBCEA1C}"/>
    <pc:docChg chg="modSld">
      <pc:chgData name="Elina Kangas" userId="8ab89282-5995-4372-9b80-016790477b82" providerId="ADAL" clId="{64687011-B113-473B-8741-F9DD7CBCEA1C}" dt="2019-02-12T11:00:32.797" v="3" actId="931"/>
      <pc:docMkLst>
        <pc:docMk/>
      </pc:docMkLst>
      <pc:sldChg chg="addSp modSp">
        <pc:chgData name="Elina Kangas" userId="8ab89282-5995-4372-9b80-016790477b82" providerId="ADAL" clId="{64687011-B113-473B-8741-F9DD7CBCEA1C}" dt="2019-02-12T10:59:51.144" v="0" actId="931"/>
        <pc:sldMkLst>
          <pc:docMk/>
          <pc:sldMk cId="1514373804" sldId="256"/>
        </pc:sldMkLst>
        <pc:picChg chg="add mod">
          <ac:chgData name="Elina Kangas" userId="8ab89282-5995-4372-9b80-016790477b82" providerId="ADAL" clId="{64687011-B113-473B-8741-F9DD7CBCEA1C}" dt="2019-02-12T10:59:51.144" v="0" actId="931"/>
          <ac:picMkLst>
            <pc:docMk/>
            <pc:sldMk cId="1514373804" sldId="256"/>
            <ac:picMk id="3" creationId="{43AAD57E-D29C-469E-BBCF-3A3E89CA37CB}"/>
          </ac:picMkLst>
        </pc:picChg>
      </pc:sldChg>
      <pc:sldChg chg="addSp modSp">
        <pc:chgData name="Elina Kangas" userId="8ab89282-5995-4372-9b80-016790477b82" providerId="ADAL" clId="{64687011-B113-473B-8741-F9DD7CBCEA1C}" dt="2019-02-12T11:00:13.977" v="1" actId="931"/>
        <pc:sldMkLst>
          <pc:docMk/>
          <pc:sldMk cId="2692991971" sldId="257"/>
        </pc:sldMkLst>
        <pc:picChg chg="add mod">
          <ac:chgData name="Elina Kangas" userId="8ab89282-5995-4372-9b80-016790477b82" providerId="ADAL" clId="{64687011-B113-473B-8741-F9DD7CBCEA1C}" dt="2019-02-12T11:00:13.977" v="1" actId="931"/>
          <ac:picMkLst>
            <pc:docMk/>
            <pc:sldMk cId="2692991971" sldId="257"/>
            <ac:picMk id="4" creationId="{2A36BDCA-9A36-4CA9-9E62-5D30DFBA65E6}"/>
          </ac:picMkLst>
        </pc:picChg>
      </pc:sldChg>
      <pc:sldChg chg="addSp modSp">
        <pc:chgData name="Elina Kangas" userId="8ab89282-5995-4372-9b80-016790477b82" providerId="ADAL" clId="{64687011-B113-473B-8741-F9DD7CBCEA1C}" dt="2019-02-12T11:00:22.721" v="2" actId="931"/>
        <pc:sldMkLst>
          <pc:docMk/>
          <pc:sldMk cId="4183515604" sldId="258"/>
        </pc:sldMkLst>
        <pc:picChg chg="add mod">
          <ac:chgData name="Elina Kangas" userId="8ab89282-5995-4372-9b80-016790477b82" providerId="ADAL" clId="{64687011-B113-473B-8741-F9DD7CBCEA1C}" dt="2019-02-12T11:00:22.721" v="2" actId="931"/>
          <ac:picMkLst>
            <pc:docMk/>
            <pc:sldMk cId="4183515604" sldId="258"/>
            <ac:picMk id="4" creationId="{2BE92131-1BED-4BC5-A70D-38C0FD8285A8}"/>
          </ac:picMkLst>
        </pc:picChg>
      </pc:sldChg>
      <pc:sldChg chg="addSp modSp">
        <pc:chgData name="Elina Kangas" userId="8ab89282-5995-4372-9b80-016790477b82" providerId="ADAL" clId="{64687011-B113-473B-8741-F9DD7CBCEA1C}" dt="2019-02-12T11:00:32.797" v="3" actId="931"/>
        <pc:sldMkLst>
          <pc:docMk/>
          <pc:sldMk cId="3552557891" sldId="259"/>
        </pc:sldMkLst>
        <pc:picChg chg="add mod">
          <ac:chgData name="Elina Kangas" userId="8ab89282-5995-4372-9b80-016790477b82" providerId="ADAL" clId="{64687011-B113-473B-8741-F9DD7CBCEA1C}" dt="2019-02-12T11:00:32.797" v="3" actId="931"/>
          <ac:picMkLst>
            <pc:docMk/>
            <pc:sldMk cId="3552557891" sldId="259"/>
            <ac:picMk id="4" creationId="{814071B1-F6C9-43B9-961F-D7B6D70880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296BF-8EAF-498C-A564-5A82DDF74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FDC726-6B77-4957-A27A-643B50FEE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A0C3D7-150E-4B6A-984D-54011544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EAF949-77B2-4463-8C98-25C9BE11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02A3BD-7A0E-438D-B11E-7DEBB31E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47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CF8B9-3D53-49DE-BEB1-D6AADEBA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C4FD9F7-065A-4DC0-83E7-99C76EA3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CC5CE1-EF25-48A7-8A8A-1B5F2FFC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C4CFA9-F628-4480-9BC0-1A790E35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457798-573C-43F7-A3AC-FF3CA60A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0F39E72-EA70-4DCA-8886-58049EBF8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A38B283-2FD2-420B-BEF5-C221C8F3C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D9FCA8-0437-4C60-80DA-F3B5C1B9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067B3-3B8E-4A04-A7A8-036D7779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8FEBA7-6854-4492-85F6-E4E67187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32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C92D3-D9EC-47A0-A7ED-BB95FBFF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45BD2-061B-4E19-937D-2231B6F60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A32BA7-03DF-4E49-B7A7-45BC1678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062E33-EE06-4C00-94D9-FE243228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C7E410-91DF-4742-AF54-BBE5E462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7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530DE-4416-4D3B-B03D-E9FDF1D5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067726-7F18-4E8B-BF3C-5FE631503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83285E-6770-4B80-A18F-DA4DBFCF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B45FAC-21A3-4A1C-AD54-D6CF8C7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76F960-80C6-48AB-864B-98C71995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01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E368E6-2109-4671-B618-30726E20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99D14A-A353-423E-9FA2-91FA36470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ABF5E2-749C-43EC-A5B2-24DC9DD30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6E1FFB-C511-4761-8BE4-C9BC4AD3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ABC755-6946-4BA7-AE2E-EC2B85F3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4CAB78-D7CC-437F-8937-1E6071FF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99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2C0010-2F00-4B13-AD88-3C652951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6C6B18-A3A1-41FD-93D0-E0F384CBF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671A63-2D53-4A8E-B03F-6C9BF7AE7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3A7F103-8829-4B7B-AD47-88E60859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303BADC-FB07-4B02-BDE4-4FDE802CD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AD1A373-8E13-47BB-B564-3FE81FE4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26862C1-8B5C-4BB8-AABD-22609699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B2A24E-B72C-4254-B4B4-BB6E2092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86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FC850-FC07-4ACA-A6B7-8C1F6EBC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685E260-F744-41EC-B9E4-A717219A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8AF62C-3C0C-4B94-8A95-551334FC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8D0E46-F548-4387-97E7-5697F06D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38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1295DFD-B09D-4A2F-A993-92DF60E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6E527F-E5DA-4460-B272-C1AD4F34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7D0BD1-372C-4301-8076-13B4019F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83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8BB27-F4B2-44CA-9285-C045D3A2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C23169-389D-4D87-BBCE-6D364951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2C1C78-A0E8-4750-8033-B3398BDEA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5E75CB-A83C-46D4-97B2-54B298B4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46A68F-7458-416D-A6AB-1427752F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1AE5DB-DE71-46D7-8B01-451EFC0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79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CC7864-C5EF-438C-BD0E-A65E5F2B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A4231BF-7F12-48A9-B9A3-72EE92C86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6376CE-EED9-4E2A-B89F-7B1A016C5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1FF5BB-DA2E-47F4-A4D3-CF52788E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191054-22D2-4199-A6FE-F93F2724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F9BB55-58C9-4FF4-9091-491ED04A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54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169F0ED-CDDE-4394-A474-ED1752BC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996E12-8C02-49CF-848A-A80EF843D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A3762E-9B99-479E-8B5D-910FC082B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7BB5-12F6-4AA4-B3F4-2362EA746791}" type="datetimeFigureOut">
              <a:rPr lang="fi-FI" smtClean="0"/>
              <a:t>12.2.2019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B4CF2-DE76-45AB-AF35-362B4323A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EDB18D-44D0-43D4-9AF0-BC86A8557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116C-1EE9-49C6-88CA-EBFC4691B0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5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0F65969-8549-498D-A926-B4F0D9C39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3AAD57E-D29C-469E-BBCF-3A3E89CA3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C94C32D-DD8D-4E1B-B5A2-95C2098A0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A36BDCA-9A36-4CA9-9E62-5D30DFBA6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067966C-7F37-4222-9667-B9F0F2DC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BE92131-1BED-4BC5-A70D-38C0FD82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1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689EB2E-F732-405C-B00F-B4A75C46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14071B1-F6C9-43B9-961F-D7B6D7088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Elina Kangas</dc:creator>
  <cp:lastModifiedBy>Elina Kangas</cp:lastModifiedBy>
  <cp:revision>1</cp:revision>
  <dcterms:created xsi:type="dcterms:W3CDTF">2019-02-06T07:22:03Z</dcterms:created>
  <dcterms:modified xsi:type="dcterms:W3CDTF">2019-02-12T11:00:41Z</dcterms:modified>
</cp:coreProperties>
</file>